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652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Sistema di Gestione Presenze: Soluzione Centralizzata e Automatizzata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Il sistema offre una soluzione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centralizzata, affidabile e automatizzata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per la registrazione e gestione delle presenze del personale. Nasce per superare i limiti dei metodi manuali,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integrandosi con l'infrastruttura esistente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tramite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lettori RFID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monitorare ingressi e uscite in tempo reale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1146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Il sistema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elimina gli errori manuali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 offre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dati in tempo reale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aumentando l'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efficienza amministrativa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Garantisce 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completa tracciabilità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degli accessi e, grazie a un'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architettura flessibile basata su API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si integra facilmente con altri dispositivi e software gestionali.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731" y="553760"/>
            <a:ext cx="6840141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Sicurezza e Sviluppi Futuri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351" y="1716167"/>
            <a:ext cx="4294465" cy="429446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08" y="1716167"/>
            <a:ext cx="4294465" cy="429446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465" y="1716167"/>
            <a:ext cx="4294465" cy="42944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4731" y="6367582"/>
            <a:ext cx="1322093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Attualmente il sistema non implementa misure di sicurezza, ma è essenziale aggiungere HTTPS, autenticazione (API Key/OAuth) e autorizzazione per proteggere i dati sensibili dei dipendenti.</a:t>
            </a:r>
            <a:endParaRPr lang="en-US" sz="1550" dirty="0"/>
          </a:p>
        </p:txBody>
      </p:sp>
      <p:sp>
        <p:nvSpPr>
          <p:cNvPr id="7" name="Text 2"/>
          <p:cNvSpPr/>
          <p:nvPr/>
        </p:nvSpPr>
        <p:spPr>
          <a:xfrm>
            <a:off x="704731" y="7238167"/>
            <a:ext cx="13220938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possibili estensioni future includono: reportistica avanzata, gestione anagrafica via API, timbrature con causali, interfaccia web migliorata e sistema di notifiche. Questi sviluppi renderanno il sistema più completo e adatto alle esigenze aziendali in evoluzione.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254" y="571619"/>
            <a:ext cx="5746909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Utenti e Sistemi Target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4" y="1495544"/>
            <a:ext cx="499467" cy="4994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9254" y="2194798"/>
            <a:ext cx="241530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Sistemi di Lettura RFID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99254" y="2938939"/>
            <a:ext cx="2415302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Client primari delle API che inviano dati ogni volta che un tag viene letto da un dipendente.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230" y="1495544"/>
            <a:ext cx="499467" cy="4994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64230" y="2194798"/>
            <a:ext cx="241542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Ufficio Risorse Umane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3364230" y="2938939"/>
            <a:ext cx="2415421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Utilizzatori delle interfacce dedicate per monitorare, correggere ed estrarre dati per l'elaborazione delle paghe.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495544"/>
            <a:ext cx="499467" cy="4994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9325" y="2194798"/>
            <a:ext cx="241530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Manager/Supervisori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029325" y="2938939"/>
            <a:ext cx="2415302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Accedono al sistema per verificare la presenza dei propri team e gestire le risorse in tempo reale.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54" y="4936331"/>
            <a:ext cx="499467" cy="4994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9254" y="5635585"/>
            <a:ext cx="241530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Sviluppatori/Integratori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99254" y="6379726"/>
            <a:ext cx="2415302" cy="1278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Professionisti che interfacciano nuovi lettori o sistemi esterni con questa piattaforma.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572333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Confini e Limitazioni del Sistema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824" y="2185154"/>
            <a:ext cx="7687151" cy="2431256"/>
          </a:xfrm>
          <a:prstGeom prst="roundRect">
            <a:avLst>
              <a:gd name="adj" fmla="val 77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0566" y="2400895"/>
            <a:ext cx="3610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Funzionalità Implementate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30566" y="2850833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Registrazione ingressi/uscite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30566" y="3256478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Validazione della sequenza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30566" y="3662124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Elenco delle timbrature odierne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30566" y="4067770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Eliminazione dell'ultima timbratura per utente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824" y="4824532"/>
            <a:ext cx="7687151" cy="2836902"/>
          </a:xfrm>
          <a:prstGeom prst="roundRect">
            <a:avLst>
              <a:gd name="adj" fmla="val 66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0566" y="5040273"/>
            <a:ext cx="421886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Funzionalità Non Implementate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30566" y="5490210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Gestione anagrafica completa dei dipendenti via API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30566" y="5895856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Calcolo automatico delle ore lavorate/straordinari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30566" y="6301502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Gestione ferie/permessi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30566" y="6707148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Reportistica avanzata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30566" y="7112794"/>
            <a:ext cx="725566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Autenticazione/autorizzazione API robusta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695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Principi e Architettura API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3055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Interfaccia Uniforme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0526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HTTP e URL standard per accessibilità universale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Stateless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696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Ogni richiesta contiene tutte le informazioni necessarie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91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Risorsa: Timbratura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9376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Entità principale accessibile tramite /timbrature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3293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Metodi HTTP Standard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41717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GET, POST, DELETE per operazioni CRUD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7157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URL di Base e Versioning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177058"/>
            <a:ext cx="1717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URL di 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667476"/>
            <a:ext cx="17178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http://://api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597354"/>
            <a:ext cx="2671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Versioning Attuale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087773"/>
            <a:ext cx="2671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 implementato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24494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017651"/>
            <a:ext cx="3683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Raccomandazione Futura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508069"/>
            <a:ext cx="3683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Introdurre /api/v1/timbrature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35293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Attualmente il sistema utilizza un URL di base semplice senza implementare un sistema di versioning delle API. Per garantire compatibilità e flessibilità nelle future evoluzioni del servizio, sarebbe consigliabile introdurre un sistema di versioning esplicito come /api/v1/timbrature.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588645"/>
            <a:ext cx="5917406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Flussi di Lavoro Tipici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1760" y="1564124"/>
            <a:ext cx="22860" cy="6076712"/>
          </a:xfrm>
          <a:prstGeom prst="roundRect">
            <a:avLst>
              <a:gd name="adj" fmla="val 830380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6676132" y="1789867"/>
            <a:ext cx="632698" cy="22860"/>
          </a:xfrm>
          <a:prstGeom prst="roundRect">
            <a:avLst>
              <a:gd name="adj" fmla="val 830380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6224528" y="1564124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26" y="1603593"/>
            <a:ext cx="316349" cy="3954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6416" y="1636514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Uscita Standard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16416" y="2092404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Mario (RFID0001) esce alle 17:30 (POST con rfid=RFID0001&amp;totem=USCI0001 → 201 Created)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676132" y="3414474"/>
            <a:ext cx="632698" cy="22860"/>
          </a:xfrm>
          <a:prstGeom prst="roundRect">
            <a:avLst>
              <a:gd name="adj" fmla="val 830380"/>
            </a:avLst>
          </a:prstGeom>
          <a:solidFill>
            <a:srgbClr val="B7D5CA"/>
          </a:solidFill>
          <a:ln/>
        </p:spPr>
      </p:sp>
      <p:sp>
        <p:nvSpPr>
          <p:cNvPr id="11" name="Shape 7"/>
          <p:cNvSpPr/>
          <p:nvPr/>
        </p:nvSpPr>
        <p:spPr>
          <a:xfrm>
            <a:off x="6224528" y="3188732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26" y="3228201"/>
            <a:ext cx="316349" cy="3954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16416" y="3261122"/>
            <a:ext cx="2828330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Errore di Timbratura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516416" y="3717012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Rientra e passa erroneamente davanti al lettore di uscita (409 Conflict: "Errore: Il dipendente è già registrato come USCITO")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676132" y="5039082"/>
            <a:ext cx="632698" cy="22860"/>
          </a:xfrm>
          <a:prstGeom prst="roundRect">
            <a:avLst>
              <a:gd name="adj" fmla="val 830380"/>
            </a:avLst>
          </a:prstGeom>
          <a:solidFill>
            <a:srgbClr val="B7D5CA"/>
          </a:solidFill>
          <a:ln/>
        </p:spPr>
      </p:sp>
      <p:sp>
        <p:nvSpPr>
          <p:cNvPr id="16" name="Shape 11"/>
          <p:cNvSpPr/>
          <p:nvPr/>
        </p:nvSpPr>
        <p:spPr>
          <a:xfrm>
            <a:off x="6224528" y="4813340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26" y="4852809"/>
            <a:ext cx="316349" cy="39540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16416" y="4885730"/>
            <a:ext cx="270152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Correzione Ingresso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516416" y="5341620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Passa davanti al lettore di ingresso (POST con rfid=RFID0001&amp;totem=INGR0001 → 201 Created)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6676132" y="6663690"/>
            <a:ext cx="632698" cy="22860"/>
          </a:xfrm>
          <a:prstGeom prst="roundRect">
            <a:avLst>
              <a:gd name="adj" fmla="val 830380"/>
            </a:avLst>
          </a:prstGeom>
          <a:solidFill>
            <a:srgbClr val="B7D5CA"/>
          </a:solidFill>
          <a:ln/>
        </p:spPr>
      </p:sp>
      <p:sp>
        <p:nvSpPr>
          <p:cNvPr id="21" name="Shape 15"/>
          <p:cNvSpPr/>
          <p:nvPr/>
        </p:nvSpPr>
        <p:spPr>
          <a:xfrm>
            <a:off x="6224528" y="6437948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526" y="6477417"/>
            <a:ext cx="316349" cy="39540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16416" y="6510338"/>
            <a:ext cx="353234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Alternativa: Cancellazione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7516416" y="6966228"/>
            <a:ext cx="637579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L'ufficio HR può cancellare l'ultima timbratura errata (DELETE con ?rfid=RFID0001 → 200 OK)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714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Gestione degli Errori e Codici di Stato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Successo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200 OK: Richiesta completata con successo (GET, DELETE)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
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201 Created: Risorsa creata con successo (POST)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Errore Client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400 Bad Request: Richiesta malformata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409 Conflict: Violazione regola di business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Errore Server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500 Internal Server Error: Problema lato server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Documentazione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Il corpo della risposta (text/plain) contiene dettagli sull'errore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867132"/>
            <a:ext cx="7392472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Esempi di Interazione (curl)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1828800"/>
            <a:ext cx="155853" cy="782241"/>
          </a:xfrm>
          <a:prstGeom prst="roundRect">
            <a:avLst>
              <a:gd name="adj" fmla="val 12008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81907" y="1828800"/>
            <a:ext cx="286690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Recupero Timbrature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81907" y="2278261"/>
            <a:ext cx="722066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curl -X GET http://localhost:8080/TimbraturaWebService/api/timbrature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26054" y="2818924"/>
            <a:ext cx="155853" cy="1115020"/>
          </a:xfrm>
          <a:prstGeom prst="roundRect">
            <a:avLst>
              <a:gd name="adj" fmla="val 12008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93731" y="2818924"/>
            <a:ext cx="340697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Registrazione Timbratura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93731" y="3268385"/>
            <a:ext cx="690884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curl -X POST -d "rfid=RFID0001&amp;totem=INGR0001" http://localhost:8080/TimbraturaWebService/api/timbrature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37998" y="4141827"/>
            <a:ext cx="155853" cy="1447800"/>
          </a:xfrm>
          <a:prstGeom prst="roundRect">
            <a:avLst>
              <a:gd name="adj" fmla="val 12008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05675" y="4141827"/>
            <a:ext cx="432423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Eliminazione Ultima Timbratura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305675" y="4591288"/>
            <a:ext cx="6596896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curl -X DELETE http://localhost:8080/TimbraturaWebService/api/timbrature?rfid=RFID0001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4229" y="6031349"/>
            <a:ext cx="7688342" cy="133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Questi esempi mostrano come interagire con il sistema utilizzando comandi curl da terminale. Sono utili per testare il funzionamento delle API e possono servire come riferimento per gli sviluppatori che devono integrare il sistema con altre applicazioni.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06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428" y="2463879"/>
            <a:ext cx="6777633" cy="504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Architettura Software e Database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8" y="3211116"/>
            <a:ext cx="807839" cy="9694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15559" y="3372683"/>
            <a:ext cx="263485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Presentation/Client Layer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615559" y="3722013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Interfaccia web (index.html) o sistemi esterni che interagiscono con le API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8" y="4180523"/>
            <a:ext cx="807839" cy="9694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15559" y="4342090"/>
            <a:ext cx="221658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Web/Controller Layer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615559" y="4691420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TimbraturaServlet che gestisce le richieste HTTP e interpreta i parametri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8" y="5149929"/>
            <a:ext cx="807839" cy="9694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15559" y="5311497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Access Layer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615559" y="5660827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TimbraturaDAO che interagisce con il DB e implementa la logica di business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28" y="6119336"/>
            <a:ext cx="807839" cy="9694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15559" y="6280904"/>
            <a:ext cx="201965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Layer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615559" y="6630233"/>
            <a:ext cx="1244941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Database MySQL con tabelle lavoratori, tornelli e timbrature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565428" y="7270433"/>
            <a:ext cx="1349954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Il sistema segue un'architettura a layer semplificata, eseguita da Apache Tomcat. La struttura del database comprende tabelle per l'anagrafica base (lavoratori), la definizione dei lettori (tornelli) e gli eventi transazionali (timbrature).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2025-05-27T09:28:32Z</dcterms:created>
  <dcterms:modified xsi:type="dcterms:W3CDTF">2025-05-27T09:28:32Z</dcterms:modified>
</cp:coreProperties>
</file>